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00" autoAdjust="0"/>
  </p:normalViewPr>
  <p:slideViewPr>
    <p:cSldViewPr>
      <p:cViewPr>
        <p:scale>
          <a:sx n="60" d="100"/>
          <a:sy n="60" d="100"/>
        </p:scale>
        <p:origin x="-60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6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18E92-BAE5-4B5C-BF34-EBDAD9EB783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984B1-7DEF-43BF-B257-84C6CC327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FAD22-0801-48DB-B2F7-3EC39FDE2921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8465B-40D9-4352-B6A2-942E22C81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8465B-40D9-4352-B6A2-942E22C81E4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12/8/2009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pic>
        <p:nvPicPr>
          <p:cNvPr id="44034" name="Picture 2" descr="http://spacegrant.pr.erau.edu/images/heade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0"/>
            <a:ext cx="6934200" cy="110947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2000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371600" cy="365760"/>
          </a:xfrm>
        </p:spPr>
        <p:txBody>
          <a:bodyPr/>
          <a:lstStyle>
            <a:lvl1pPr>
              <a:defRPr sz="1400"/>
            </a:lvl1pPr>
            <a:extLst/>
          </a:lstStyle>
          <a:p>
            <a:r>
              <a:rPr lang="en-US" dirty="0" smtClean="0"/>
              <a:t>4/17/2010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3400" cy="365125"/>
          </a:xfrm>
        </p:spPr>
        <p:txBody>
          <a:bodyPr/>
          <a:lstStyle>
            <a:lvl1pPr>
              <a:defRPr sz="1400"/>
            </a:lvl1pPr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43010" name="Picture 2" descr="http://spacegrant.pr.erau.edu/images/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172200"/>
            <a:ext cx="4953000" cy="685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9" name="Picture 2" descr="http://spacegrant.pr.erau.edu/images/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172200"/>
            <a:ext cx="4953000" cy="685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2" descr="http://spacegrant.pr.erau.edu/images/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172200"/>
            <a:ext cx="4953000" cy="685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ttp://spacegrant.pr.erau.edu/images/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172200"/>
            <a:ext cx="4953000" cy="685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7" name="Picture 2" descr="http://spacegrant.pr.erau.edu/images/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172200"/>
            <a:ext cx="4953000" cy="685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http://spacegrant.pr.erau.edu/images/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172200"/>
            <a:ext cx="4953000" cy="685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ttp://spacegrant.pr.erau.edu/images/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172200"/>
            <a:ext cx="4953000" cy="685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4" name="Picture 2" descr="http://spacegrant.pr.erau.edu/images/heade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172200"/>
            <a:ext cx="4953000" cy="685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0" y="6400800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12/8/2009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E08DA2-04D5-4E3A-A5A6-083105EB0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8763000" cy="1600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Embry-Riddle Aeronautical University</a:t>
            </a:r>
            <a:br>
              <a:rPr lang="en-US" sz="3200" dirty="0" smtClean="0"/>
            </a:br>
            <a:r>
              <a:rPr lang="en-US" sz="3200" dirty="0" smtClean="0"/>
              <a:t>ASCEND! </a:t>
            </a:r>
            <a:r>
              <a:rPr lang="en-US" sz="3200" dirty="0" smtClean="0"/>
              <a:t>- </a:t>
            </a:r>
            <a:r>
              <a:rPr lang="en-US" sz="3200" dirty="0" smtClean="0"/>
              <a:t>Solar Cells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199704"/>
          </a:xfrm>
        </p:spPr>
        <p:txBody>
          <a:bodyPr>
            <a:noAutofit/>
          </a:bodyPr>
          <a:lstStyle/>
          <a:p>
            <a:r>
              <a:rPr lang="en-US" sz="2000" dirty="0" smtClean="0"/>
              <a:t>By: </a:t>
            </a:r>
            <a:r>
              <a:rPr lang="en-US" sz="2000" dirty="0" smtClean="0"/>
              <a:t>Mary </a:t>
            </a:r>
            <a:r>
              <a:rPr lang="en-US" sz="2000" dirty="0" err="1" smtClean="0"/>
              <a:t>Begay</a:t>
            </a:r>
            <a:endParaRPr lang="en-US" sz="2000" dirty="0" smtClean="0"/>
          </a:p>
          <a:p>
            <a:r>
              <a:rPr lang="en-US" sz="2000" dirty="0" smtClean="0"/>
              <a:t>Jessica </a:t>
            </a:r>
            <a:r>
              <a:rPr lang="en-US" sz="2000" dirty="0" err="1" smtClean="0"/>
              <a:t>Avitia</a:t>
            </a:r>
            <a:endParaRPr lang="en-US" sz="2000" dirty="0" smtClean="0"/>
          </a:p>
          <a:p>
            <a:r>
              <a:rPr lang="en-US" sz="2000" dirty="0" smtClean="0"/>
              <a:t>NASA Space Grant – ASCEND!</a:t>
            </a:r>
          </a:p>
          <a:p>
            <a:r>
              <a:rPr lang="en-US" sz="2000" dirty="0" smtClean="0"/>
              <a:t>Mentors: Dr. Ronald </a:t>
            </a:r>
            <a:r>
              <a:rPr lang="en-US" sz="2000" dirty="0" err="1" smtClean="0"/>
              <a:t>Madler</a:t>
            </a:r>
            <a:r>
              <a:rPr lang="en-US" sz="2000" dirty="0" smtClean="0"/>
              <a:t>, Jack Crabtree</a:t>
            </a:r>
          </a:p>
          <a:p>
            <a:r>
              <a:rPr lang="en-US" sz="2000" dirty="0" smtClean="0"/>
              <a:t>April 17, 2010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a resistor to drop down voltage readings.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Complete another flight 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modified solar cells.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Obtain better results.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Future Goals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Dr. Ronald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Madler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Jack Crabtree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Arizona NASA Space Grant and partners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 Questions…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Acknowledgements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Question_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2004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Objective for using Solar Cells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 of Solar Cell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Mounting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Flight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Future Goals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Acknowledgements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this flight we did not intend to use the cells as a source of power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Research purposes -  further our knowledge of solar cells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 voltage data from flight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Possible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energy source for the payload components for future flights.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105400" cy="749300"/>
          </a:xfrm>
        </p:spPr>
        <p:txBody>
          <a:bodyPr>
            <a:noAutofit/>
          </a:bodyPr>
          <a:lstStyle/>
          <a:p>
            <a:pPr algn="l"/>
            <a:r>
              <a:rPr lang="en-US" sz="4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 of Solar Cells</a:t>
            </a:r>
            <a:endParaRPr lang="en-US" sz="4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04800" y="1295400"/>
            <a:ext cx="3429000" cy="4876800"/>
          </a:xfrm>
        </p:spPr>
        <p:txBody>
          <a:bodyPr>
            <a:normAutofit/>
          </a:bodyPr>
          <a:lstStyle/>
          <a:p>
            <a:pPr algn="l">
              <a:buClrTx/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Polycrystalline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solar cells 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Brittle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Would not last throughout our flight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olycrystalline_cell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762000"/>
            <a:ext cx="3209925" cy="2423493"/>
          </a:xfrm>
        </p:spPr>
      </p:pic>
      <p:pic>
        <p:nvPicPr>
          <p:cNvPr id="6" name="Picture 5" descr="Scan%20of%20Solar%20Cells.jpg"/>
          <p:cNvPicPr>
            <a:picLocks noChangeAspect="1"/>
          </p:cNvPicPr>
          <p:nvPr/>
        </p:nvPicPr>
        <p:blipFill>
          <a:blip r:embed="rId3" cstate="print"/>
          <a:srcRect r="51677" b="51500"/>
          <a:stretch>
            <a:fillRect/>
          </a:stretch>
        </p:blipFill>
        <p:spPr>
          <a:xfrm>
            <a:off x="5486400" y="3352800"/>
            <a:ext cx="3276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141913" cy="762000"/>
          </a:xfrm>
        </p:spPr>
        <p:txBody>
          <a:bodyPr>
            <a:noAutofit/>
          </a:bodyPr>
          <a:lstStyle/>
          <a:p>
            <a:r>
              <a:rPr lang="en-US" sz="4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 of Solar Cells</a:t>
            </a:r>
            <a:endParaRPr lang="en-US" sz="4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1000" y="1524000"/>
            <a:ext cx="3465513" cy="4691063"/>
          </a:xfrm>
        </p:spPr>
        <p:txBody>
          <a:bodyPr/>
          <a:lstStyle/>
          <a:p>
            <a:pPr algn="l">
              <a:buClrTx/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Amorphous Silicon Solar Cells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V 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Affordable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Easy to wire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olar-cell-with-tab-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752600"/>
            <a:ext cx="4724400" cy="318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2779713" cy="781050"/>
          </a:xfrm>
        </p:spPr>
        <p:txBody>
          <a:bodyPr>
            <a:normAutofit/>
          </a:bodyPr>
          <a:lstStyle/>
          <a:p>
            <a:r>
              <a:rPr lang="en-US" sz="4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Mounting</a:t>
            </a:r>
            <a:endParaRPr lang="en-US" sz="41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3008313" cy="4691063"/>
          </a:xfrm>
        </p:spPr>
        <p:txBody>
          <a:bodyPr>
            <a:normAutofit/>
          </a:bodyPr>
          <a:lstStyle/>
          <a:p>
            <a:pPr algn="l">
              <a:buClrTx/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on lid of payload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 on side of payload 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Plexiglas used for protection.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B2109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219200"/>
            <a:ext cx="466298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launch was on November 27, 2009 in Gila Bend, AZ recovered South of Phoenix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Successful Flight – No damage</a:t>
            </a:r>
          </a:p>
          <a:p>
            <a:endParaRPr lang="en-US" dirty="0"/>
          </a:p>
        </p:txBody>
      </p:sp>
      <p:pic>
        <p:nvPicPr>
          <p:cNvPr id="4" name="Picture 3" descr="PB210960.JPG"/>
          <p:cNvPicPr>
            <a:picLocks noChangeAspect="1"/>
          </p:cNvPicPr>
          <p:nvPr/>
        </p:nvPicPr>
        <p:blipFill>
          <a:blip r:embed="rId2" cstate="print"/>
          <a:srcRect l="12195" t="15447" r="19512" b="22764"/>
          <a:stretch>
            <a:fillRect/>
          </a:stretch>
        </p:blipFill>
        <p:spPr>
          <a:xfrm>
            <a:off x="2057400" y="3124200"/>
            <a:ext cx="4267200" cy="2895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Flight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228600" y="1066800"/>
            <a:ext cx="3236913" cy="5059363"/>
          </a:xfrm>
        </p:spPr>
        <p:txBody>
          <a:bodyPr>
            <a:normAutofit/>
          </a:bodyPr>
          <a:lstStyle/>
          <a:p>
            <a:pPr algn="l"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Peaked at 1 Volt instead of 5 Volts.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Solar Cell 1: Mounted on side.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Solar Cell 2 &amp; 3: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Mounted on lid.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5449" t="11325" r="6410" b="13248"/>
          <a:stretch>
            <a:fillRect/>
          </a:stretch>
        </p:blipFill>
        <p:spPr bwMode="auto">
          <a:xfrm>
            <a:off x="3581400" y="10668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81776" cy="685800"/>
          </a:xfrm>
        </p:spPr>
        <p:txBody>
          <a:bodyPr/>
          <a:lstStyle/>
          <a:p>
            <a:pPr algn="l"/>
            <a:r>
              <a:rPr lang="en-US" sz="4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Flight </a:t>
            </a:r>
            <a:r>
              <a:rPr lang="en-US" sz="4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4100" b="1" dirty="0">
              <a:solidFill>
                <a:schemeClr val="tx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465513" cy="901700"/>
          </a:xfrm>
        </p:spPr>
        <p:txBody>
          <a:bodyPr>
            <a:normAutofit/>
          </a:bodyPr>
          <a:lstStyle/>
          <a:p>
            <a:r>
              <a:rPr lang="en-US" sz="4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Flight Results</a:t>
            </a:r>
            <a:endParaRPr lang="en-US" sz="41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0" y="1219200"/>
            <a:ext cx="3465513" cy="4906963"/>
          </a:xfrm>
        </p:spPr>
        <p:txBody>
          <a:bodyPr>
            <a:normAutofit/>
          </a:bodyPr>
          <a:lstStyle/>
          <a:p>
            <a:pPr algn="l"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Combined data of the three solar cells.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 and Green indicates top solar cells.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Blue indicates side solar cell.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Peak at 1 volt.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5128" t="10897" r="6891" b="8761"/>
          <a:stretch>
            <a:fillRect/>
          </a:stretch>
        </p:blipFill>
        <p:spPr bwMode="auto">
          <a:xfrm>
            <a:off x="3505200" y="1295400"/>
            <a:ext cx="5575300" cy="44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254</Words>
  <Application>Microsoft Office PowerPoint</Application>
  <PresentationFormat>On-screen Show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Embry-Riddle Aeronautical University ASCEND! - Solar Cells</vt:lpstr>
      <vt:lpstr>Overview</vt:lpstr>
      <vt:lpstr>Objective</vt:lpstr>
      <vt:lpstr>Types of Solar Cells</vt:lpstr>
      <vt:lpstr>Types of Solar Cells</vt:lpstr>
      <vt:lpstr>Mounting</vt:lpstr>
      <vt:lpstr>Flight Results</vt:lpstr>
      <vt:lpstr>Flight Results</vt:lpstr>
      <vt:lpstr>Flight Results</vt:lpstr>
      <vt:lpstr>Future Goals</vt:lpstr>
      <vt:lpstr>Acknowledgements</vt:lpstr>
    </vt:vector>
  </TitlesOfParts>
  <Company>Embry Riddle Aeronautical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T-34 Pacer Air Data Calibrations</dc:title>
  <dc:creator>Noah</dc:creator>
  <cp:lastModifiedBy>imageusr</cp:lastModifiedBy>
  <cp:revision>149</cp:revision>
  <dcterms:created xsi:type="dcterms:W3CDTF">2009-12-03T01:48:14Z</dcterms:created>
  <dcterms:modified xsi:type="dcterms:W3CDTF">2010-04-12T23:55:58Z</dcterms:modified>
</cp:coreProperties>
</file>